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Roboto"/>
      <p:regular r:id="rId24"/>
      <p:bold r:id="rId25"/>
      <p:italic r:id="rId26"/>
      <p:boldItalic r:id="rId27"/>
    </p:embeddedFont>
    <p:embeddedFont>
      <p:font typeface="Merriweather"/>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oboto-regular.fntdata"/><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Merriweather-regular.fntdata"/><Relationship Id="rId27" Type="http://schemas.openxmlformats.org/officeDocument/2006/relationships/font" Target="fonts/Roboto-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Merriweather-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erriweather-boldItalic.fntdata"/><Relationship Id="rId30" Type="http://schemas.openxmlformats.org/officeDocument/2006/relationships/font" Target="fonts/Merriweather-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459596240d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g459596240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459596240d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459596240d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459596240d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459596240d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459596240d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459596240d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459596240d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459596240d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459659956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459659956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459596240d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459596240d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459596240d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459596240d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459596240d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459596240d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459596240d_0_13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g459596240d_0_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459596240d_0_6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g459596240d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459596240d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459596240d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459596240d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459596240d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459659956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459659956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459659956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459659956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459659956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459659956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459659956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459659956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54" name="Shape 54"/>
        <p:cNvGrpSpPr/>
        <p:nvPr/>
      </p:nvGrpSpPr>
      <p:grpSpPr>
        <a:xfrm>
          <a:off x="0" y="0"/>
          <a:ext cx="0" cy="0"/>
          <a:chOff x="0" y="0"/>
          <a:chExt cx="0" cy="0"/>
        </a:xfrm>
      </p:grpSpPr>
      <p:sp>
        <p:nvSpPr>
          <p:cNvPr id="55" name="Google Shape;55;p14"/>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56" name="Google Shape;56;p14"/>
          <p:cNvSpPr txBox="1"/>
          <p:nvPr>
            <p:ph type="ctrTitle"/>
          </p:nvPr>
        </p:nvSpPr>
        <p:spPr>
          <a:xfrm>
            <a:off x="311700" y="539725"/>
            <a:ext cx="8520600" cy="1282500"/>
          </a:xfrm>
          <a:prstGeom prst="rect">
            <a:avLst/>
          </a:prstGeom>
        </p:spPr>
        <p:txBody>
          <a:bodyPr anchorCtr="0" anchor="t" bIns="91425" lIns="91425" spcFirstLastPara="1" rIns="91425" wrap="square" tIns="91425"/>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57" name="Google Shape;57;p14"/>
          <p:cNvSpPr txBox="1"/>
          <p:nvPr>
            <p:ph idx="1" type="subTitle"/>
          </p:nvPr>
        </p:nvSpPr>
        <p:spPr>
          <a:xfrm>
            <a:off x="311700" y="1878560"/>
            <a:ext cx="4242600" cy="7383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chemeClr val="lt2"/>
              </a:buClr>
              <a:buSzPts val="1600"/>
              <a:buNone/>
              <a:defRPr sz="1600">
                <a:solidFill>
                  <a:schemeClr val="lt2"/>
                </a:solidFill>
              </a:defRPr>
            </a:lvl1pPr>
            <a:lvl2pPr lvl="1" rtl="0">
              <a:lnSpc>
                <a:spcPct val="100000"/>
              </a:lnSpc>
              <a:spcBef>
                <a:spcPts val="0"/>
              </a:spcBef>
              <a:spcAft>
                <a:spcPts val="0"/>
              </a:spcAft>
              <a:buClr>
                <a:schemeClr val="lt2"/>
              </a:buClr>
              <a:buSzPts val="1600"/>
              <a:buNone/>
              <a:defRPr sz="1600">
                <a:solidFill>
                  <a:schemeClr val="lt2"/>
                </a:solidFill>
              </a:defRPr>
            </a:lvl2pPr>
            <a:lvl3pPr lvl="2" rtl="0">
              <a:lnSpc>
                <a:spcPct val="100000"/>
              </a:lnSpc>
              <a:spcBef>
                <a:spcPts val="0"/>
              </a:spcBef>
              <a:spcAft>
                <a:spcPts val="0"/>
              </a:spcAft>
              <a:buClr>
                <a:schemeClr val="lt2"/>
              </a:buClr>
              <a:buSzPts val="1600"/>
              <a:buNone/>
              <a:defRPr sz="1600">
                <a:solidFill>
                  <a:schemeClr val="lt2"/>
                </a:solidFill>
              </a:defRPr>
            </a:lvl3pPr>
            <a:lvl4pPr lvl="3" rtl="0">
              <a:lnSpc>
                <a:spcPct val="100000"/>
              </a:lnSpc>
              <a:spcBef>
                <a:spcPts val="0"/>
              </a:spcBef>
              <a:spcAft>
                <a:spcPts val="0"/>
              </a:spcAft>
              <a:buClr>
                <a:schemeClr val="lt2"/>
              </a:buClr>
              <a:buSzPts val="1600"/>
              <a:buNone/>
              <a:defRPr sz="1600">
                <a:solidFill>
                  <a:schemeClr val="lt2"/>
                </a:solidFill>
              </a:defRPr>
            </a:lvl4pPr>
            <a:lvl5pPr lvl="4" rtl="0">
              <a:lnSpc>
                <a:spcPct val="100000"/>
              </a:lnSpc>
              <a:spcBef>
                <a:spcPts val="0"/>
              </a:spcBef>
              <a:spcAft>
                <a:spcPts val="0"/>
              </a:spcAft>
              <a:buClr>
                <a:schemeClr val="lt2"/>
              </a:buClr>
              <a:buSzPts val="1600"/>
              <a:buNone/>
              <a:defRPr sz="1600">
                <a:solidFill>
                  <a:schemeClr val="lt2"/>
                </a:solidFill>
              </a:defRPr>
            </a:lvl5pPr>
            <a:lvl6pPr lvl="5" rtl="0">
              <a:lnSpc>
                <a:spcPct val="100000"/>
              </a:lnSpc>
              <a:spcBef>
                <a:spcPts val="0"/>
              </a:spcBef>
              <a:spcAft>
                <a:spcPts val="0"/>
              </a:spcAft>
              <a:buClr>
                <a:schemeClr val="lt2"/>
              </a:buClr>
              <a:buSzPts val="1600"/>
              <a:buNone/>
              <a:defRPr sz="1600">
                <a:solidFill>
                  <a:schemeClr val="lt2"/>
                </a:solidFill>
              </a:defRPr>
            </a:lvl6pPr>
            <a:lvl7pPr lvl="6" rtl="0">
              <a:lnSpc>
                <a:spcPct val="100000"/>
              </a:lnSpc>
              <a:spcBef>
                <a:spcPts val="0"/>
              </a:spcBef>
              <a:spcAft>
                <a:spcPts val="0"/>
              </a:spcAft>
              <a:buClr>
                <a:schemeClr val="lt2"/>
              </a:buClr>
              <a:buSzPts val="1600"/>
              <a:buNone/>
              <a:defRPr sz="1600">
                <a:solidFill>
                  <a:schemeClr val="lt2"/>
                </a:solidFill>
              </a:defRPr>
            </a:lvl7pPr>
            <a:lvl8pPr lvl="7" rtl="0">
              <a:lnSpc>
                <a:spcPct val="100000"/>
              </a:lnSpc>
              <a:spcBef>
                <a:spcPts val="0"/>
              </a:spcBef>
              <a:spcAft>
                <a:spcPts val="0"/>
              </a:spcAft>
              <a:buClr>
                <a:schemeClr val="lt2"/>
              </a:buClr>
              <a:buSzPts val="1600"/>
              <a:buNone/>
              <a:defRPr sz="1600">
                <a:solidFill>
                  <a:schemeClr val="lt2"/>
                </a:solidFill>
              </a:defRPr>
            </a:lvl8pPr>
            <a:lvl9pPr lvl="8" rtl="0">
              <a:lnSpc>
                <a:spcPct val="100000"/>
              </a:lnSpc>
              <a:spcBef>
                <a:spcPts val="0"/>
              </a:spcBef>
              <a:spcAft>
                <a:spcPts val="0"/>
              </a:spcAft>
              <a:buClr>
                <a:schemeClr val="lt2"/>
              </a:buClr>
              <a:buSzPts val="1600"/>
              <a:buNone/>
              <a:defRPr sz="1600">
                <a:solidFill>
                  <a:schemeClr val="lt2"/>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59" name="Shape 59"/>
        <p:cNvGrpSpPr/>
        <p:nvPr/>
      </p:nvGrpSpPr>
      <p:grpSpPr>
        <a:xfrm>
          <a:off x="0" y="0"/>
          <a:ext cx="0" cy="0"/>
          <a:chOff x="0" y="0"/>
          <a:chExt cx="0" cy="0"/>
        </a:xfrm>
      </p:grpSpPr>
      <p:sp>
        <p:nvSpPr>
          <p:cNvPr id="60" name="Google Shape;60;p15"/>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61" name="Google Shape;61;p15"/>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62" name="Google Shape;62;p15"/>
          <p:cNvSpPr txBox="1"/>
          <p:nvPr>
            <p:ph type="title"/>
          </p:nvPr>
        </p:nvSpPr>
        <p:spPr>
          <a:xfrm>
            <a:off x="311700" y="539725"/>
            <a:ext cx="8520600" cy="1282500"/>
          </a:xfrm>
          <a:prstGeom prst="rect">
            <a:avLst/>
          </a:prstGeom>
        </p:spPr>
        <p:txBody>
          <a:bodyPr anchorCtr="0" anchor="t" bIns="91425" lIns="91425" spcFirstLastPara="1" rIns="91425" wrap="square" tIns="91425"/>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63" name="Google Shape;63;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4" name="Shape 64"/>
        <p:cNvGrpSpPr/>
        <p:nvPr/>
      </p:nvGrpSpPr>
      <p:grpSpPr>
        <a:xfrm>
          <a:off x="0" y="0"/>
          <a:ext cx="0" cy="0"/>
          <a:chOff x="0" y="0"/>
          <a:chExt cx="0" cy="0"/>
        </a:xfrm>
      </p:grpSpPr>
      <p:sp>
        <p:nvSpPr>
          <p:cNvPr id="65" name="Google Shape;65;p16"/>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6"/>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67" name="Google Shape;67;p16"/>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68" name="Google Shape;68;p16"/>
          <p:cNvSpPr txBox="1"/>
          <p:nvPr>
            <p:ph type="title"/>
          </p:nvPr>
        </p:nvSpPr>
        <p:spPr>
          <a:xfrm>
            <a:off x="311725" y="500925"/>
            <a:ext cx="3706500" cy="25089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69" name="Google Shape;69;p16"/>
          <p:cNvSpPr txBox="1"/>
          <p:nvPr>
            <p:ph idx="1" type="body"/>
          </p:nvPr>
        </p:nvSpPr>
        <p:spPr>
          <a:xfrm>
            <a:off x="4644675" y="500925"/>
            <a:ext cx="4166400" cy="40986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70" name="Google Shape;70;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1" name="Shape 71"/>
        <p:cNvGrpSpPr/>
        <p:nvPr/>
      </p:nvGrpSpPr>
      <p:grpSpPr>
        <a:xfrm>
          <a:off x="0" y="0"/>
          <a:ext cx="0" cy="0"/>
          <a:chOff x="0" y="0"/>
          <a:chExt cx="0" cy="0"/>
        </a:xfrm>
      </p:grpSpPr>
      <p:sp>
        <p:nvSpPr>
          <p:cNvPr id="72" name="Google Shape;72;p17"/>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7"/>
          <p:cNvSpPr txBox="1"/>
          <p:nvPr>
            <p:ph type="title"/>
          </p:nvPr>
        </p:nvSpPr>
        <p:spPr>
          <a:xfrm>
            <a:off x="311725" y="500925"/>
            <a:ext cx="8520600" cy="6237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4" name="Google Shape;74;p17"/>
          <p:cNvSpPr txBox="1"/>
          <p:nvPr>
            <p:ph idx="1" type="body"/>
          </p:nvPr>
        </p:nvSpPr>
        <p:spPr>
          <a:xfrm>
            <a:off x="311700" y="1505700"/>
            <a:ext cx="3999900" cy="30762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75" name="Google Shape;75;p17"/>
          <p:cNvSpPr txBox="1"/>
          <p:nvPr>
            <p:ph idx="2" type="body"/>
          </p:nvPr>
        </p:nvSpPr>
        <p:spPr>
          <a:xfrm>
            <a:off x="4832400" y="1505700"/>
            <a:ext cx="3999900" cy="30762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76" name="Google Shape;76;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7" name="Shape 77"/>
        <p:cNvGrpSpPr/>
        <p:nvPr/>
      </p:nvGrpSpPr>
      <p:grpSpPr>
        <a:xfrm>
          <a:off x="0" y="0"/>
          <a:ext cx="0" cy="0"/>
          <a:chOff x="0" y="0"/>
          <a:chExt cx="0" cy="0"/>
        </a:xfrm>
      </p:grpSpPr>
      <p:sp>
        <p:nvSpPr>
          <p:cNvPr id="78" name="Google Shape;78;p18"/>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8"/>
          <p:cNvSpPr txBox="1"/>
          <p:nvPr>
            <p:ph type="title"/>
          </p:nvPr>
        </p:nvSpPr>
        <p:spPr>
          <a:xfrm>
            <a:off x="311725" y="500925"/>
            <a:ext cx="8520600" cy="6237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0" name="Google Shape;80;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81" name="Shape 81"/>
        <p:cNvGrpSpPr/>
        <p:nvPr/>
      </p:nvGrpSpPr>
      <p:grpSpPr>
        <a:xfrm>
          <a:off x="0" y="0"/>
          <a:ext cx="0" cy="0"/>
          <a:chOff x="0" y="0"/>
          <a:chExt cx="0" cy="0"/>
        </a:xfrm>
      </p:grpSpPr>
      <p:sp>
        <p:nvSpPr>
          <p:cNvPr id="82" name="Google Shape;82;p19"/>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9"/>
          <p:cNvSpPr txBox="1"/>
          <p:nvPr>
            <p:ph type="title"/>
          </p:nvPr>
        </p:nvSpPr>
        <p:spPr>
          <a:xfrm>
            <a:off x="311725" y="500925"/>
            <a:ext cx="3127500" cy="18291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4" name="Google Shape;84;p19"/>
          <p:cNvSpPr txBox="1"/>
          <p:nvPr>
            <p:ph idx="1" type="body"/>
          </p:nvPr>
        </p:nvSpPr>
        <p:spPr>
          <a:xfrm>
            <a:off x="311700" y="2390650"/>
            <a:ext cx="3127500" cy="2298000"/>
          </a:xfrm>
          <a:prstGeom prst="rect">
            <a:avLst/>
          </a:prstGeom>
        </p:spPr>
        <p:txBody>
          <a:bodyPr anchorCtr="0" anchor="t" bIns="91425" lIns="91425" spcFirstLastPara="1" rIns="91425" wrap="square" tIns="91425"/>
          <a:lstStyle>
            <a:lvl1pPr indent="-311150" lvl="0" marL="457200" rtl="0">
              <a:spcBef>
                <a:spcPts val="0"/>
              </a:spcBef>
              <a:spcAft>
                <a:spcPts val="0"/>
              </a:spcAft>
              <a:buClr>
                <a:schemeClr val="accent2"/>
              </a:buClr>
              <a:buSzPts val="1300"/>
              <a:buChar char="●"/>
              <a:defRPr>
                <a:solidFill>
                  <a:schemeClr val="accent2"/>
                </a:solidFill>
              </a:defRPr>
            </a:lvl1pPr>
            <a:lvl2pPr indent="-298450" lvl="1" marL="914400" rtl="0">
              <a:spcBef>
                <a:spcPts val="1600"/>
              </a:spcBef>
              <a:spcAft>
                <a:spcPts val="0"/>
              </a:spcAft>
              <a:buClr>
                <a:schemeClr val="accent2"/>
              </a:buClr>
              <a:buSzPts val="1100"/>
              <a:buChar char="○"/>
              <a:defRPr>
                <a:solidFill>
                  <a:schemeClr val="accent2"/>
                </a:solidFill>
              </a:defRPr>
            </a:lvl2pPr>
            <a:lvl3pPr indent="-298450" lvl="2" marL="1371600" rtl="0">
              <a:spcBef>
                <a:spcPts val="1600"/>
              </a:spcBef>
              <a:spcAft>
                <a:spcPts val="0"/>
              </a:spcAft>
              <a:buClr>
                <a:schemeClr val="accent2"/>
              </a:buClr>
              <a:buSzPts val="1100"/>
              <a:buChar char="■"/>
              <a:defRPr>
                <a:solidFill>
                  <a:schemeClr val="accent2"/>
                </a:solidFill>
              </a:defRPr>
            </a:lvl3pPr>
            <a:lvl4pPr indent="-298450" lvl="3" marL="1828800" rtl="0">
              <a:spcBef>
                <a:spcPts val="1600"/>
              </a:spcBef>
              <a:spcAft>
                <a:spcPts val="0"/>
              </a:spcAft>
              <a:buClr>
                <a:schemeClr val="accent2"/>
              </a:buClr>
              <a:buSzPts val="1100"/>
              <a:buChar char="●"/>
              <a:defRPr>
                <a:solidFill>
                  <a:schemeClr val="accent2"/>
                </a:solidFill>
              </a:defRPr>
            </a:lvl4pPr>
            <a:lvl5pPr indent="-298450" lvl="4" marL="2286000" rtl="0">
              <a:spcBef>
                <a:spcPts val="1600"/>
              </a:spcBef>
              <a:spcAft>
                <a:spcPts val="0"/>
              </a:spcAft>
              <a:buClr>
                <a:schemeClr val="accent2"/>
              </a:buClr>
              <a:buSzPts val="1100"/>
              <a:buChar char="○"/>
              <a:defRPr>
                <a:solidFill>
                  <a:schemeClr val="accent2"/>
                </a:solidFill>
              </a:defRPr>
            </a:lvl5pPr>
            <a:lvl6pPr indent="-298450" lvl="5" marL="2743200" rtl="0">
              <a:spcBef>
                <a:spcPts val="1600"/>
              </a:spcBef>
              <a:spcAft>
                <a:spcPts val="0"/>
              </a:spcAft>
              <a:buClr>
                <a:schemeClr val="accent2"/>
              </a:buClr>
              <a:buSzPts val="1100"/>
              <a:buChar char="■"/>
              <a:defRPr>
                <a:solidFill>
                  <a:schemeClr val="accent2"/>
                </a:solidFill>
              </a:defRPr>
            </a:lvl6pPr>
            <a:lvl7pPr indent="-298450" lvl="6" marL="3200400" rtl="0">
              <a:spcBef>
                <a:spcPts val="1600"/>
              </a:spcBef>
              <a:spcAft>
                <a:spcPts val="0"/>
              </a:spcAft>
              <a:buClr>
                <a:schemeClr val="accent2"/>
              </a:buClr>
              <a:buSzPts val="1100"/>
              <a:buChar char="●"/>
              <a:defRPr>
                <a:solidFill>
                  <a:schemeClr val="accent2"/>
                </a:solidFill>
              </a:defRPr>
            </a:lvl7pPr>
            <a:lvl8pPr indent="-298450" lvl="7" marL="3657600" rtl="0">
              <a:spcBef>
                <a:spcPts val="1600"/>
              </a:spcBef>
              <a:spcAft>
                <a:spcPts val="0"/>
              </a:spcAft>
              <a:buClr>
                <a:schemeClr val="accent2"/>
              </a:buClr>
              <a:buSzPts val="1100"/>
              <a:buChar char="○"/>
              <a:defRPr>
                <a:solidFill>
                  <a:schemeClr val="accent2"/>
                </a:solidFill>
              </a:defRPr>
            </a:lvl8pPr>
            <a:lvl9pPr indent="-298450" lvl="8" marL="4114800" rtl="0">
              <a:spcBef>
                <a:spcPts val="1600"/>
              </a:spcBef>
              <a:spcAft>
                <a:spcPts val="1600"/>
              </a:spcAft>
              <a:buClr>
                <a:schemeClr val="accent2"/>
              </a:buClr>
              <a:buSzPts val="1100"/>
              <a:buChar char="■"/>
              <a:defRPr>
                <a:solidFill>
                  <a:schemeClr val="accent2"/>
                </a:solidFill>
              </a:defRPr>
            </a:lvl9pPr>
          </a:lstStyle>
          <a:p/>
        </p:txBody>
      </p:sp>
      <p:sp>
        <p:nvSpPr>
          <p:cNvPr id="85" name="Google Shape;85;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86" name="Shape 86"/>
        <p:cNvGrpSpPr/>
        <p:nvPr/>
      </p:nvGrpSpPr>
      <p:grpSpPr>
        <a:xfrm>
          <a:off x="0" y="0"/>
          <a:ext cx="0" cy="0"/>
          <a:chOff x="0" y="0"/>
          <a:chExt cx="0" cy="0"/>
        </a:xfrm>
      </p:grpSpPr>
      <p:sp>
        <p:nvSpPr>
          <p:cNvPr id="87" name="Google Shape;87;p20"/>
          <p:cNvSpPr txBox="1"/>
          <p:nvPr>
            <p:ph type="title"/>
          </p:nvPr>
        </p:nvSpPr>
        <p:spPr>
          <a:xfrm>
            <a:off x="311675" y="798600"/>
            <a:ext cx="6247800" cy="3546300"/>
          </a:xfrm>
          <a:prstGeom prst="rect">
            <a:avLst/>
          </a:prstGeom>
        </p:spPr>
        <p:txBody>
          <a:bodyPr anchorCtr="0" anchor="ctr" bIns="91425" lIns="91425" spcFirstLastPara="1" rIns="91425" wrap="square" tIns="91425"/>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88" name="Google Shape;88;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9" name="Shape 89"/>
        <p:cNvGrpSpPr/>
        <p:nvPr/>
      </p:nvGrpSpPr>
      <p:grpSpPr>
        <a:xfrm>
          <a:off x="0" y="0"/>
          <a:ext cx="0" cy="0"/>
          <a:chOff x="0" y="0"/>
          <a:chExt cx="0" cy="0"/>
        </a:xfrm>
      </p:grpSpPr>
      <p:sp>
        <p:nvSpPr>
          <p:cNvPr id="90" name="Google Shape;90;p21"/>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1"/>
          <p:cNvSpPr txBox="1"/>
          <p:nvPr>
            <p:ph type="title"/>
          </p:nvPr>
        </p:nvSpPr>
        <p:spPr>
          <a:xfrm>
            <a:off x="311300" y="500925"/>
            <a:ext cx="3704400" cy="20496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2" name="Google Shape;92;p21"/>
          <p:cNvSpPr txBox="1"/>
          <p:nvPr>
            <p:ph idx="1" type="subTitle"/>
          </p:nvPr>
        </p:nvSpPr>
        <p:spPr>
          <a:xfrm>
            <a:off x="304800" y="2626725"/>
            <a:ext cx="3704400" cy="9267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chemeClr val="accent2"/>
              </a:buClr>
              <a:buSzPts val="1600"/>
              <a:buNone/>
              <a:defRPr sz="1600">
                <a:solidFill>
                  <a:schemeClr val="accent2"/>
                </a:solidFill>
              </a:defRPr>
            </a:lvl1pPr>
            <a:lvl2pPr lvl="1" rtl="0">
              <a:lnSpc>
                <a:spcPct val="100000"/>
              </a:lnSpc>
              <a:spcBef>
                <a:spcPts val="0"/>
              </a:spcBef>
              <a:spcAft>
                <a:spcPts val="0"/>
              </a:spcAft>
              <a:buClr>
                <a:schemeClr val="accent2"/>
              </a:buClr>
              <a:buSzPts val="1600"/>
              <a:buNone/>
              <a:defRPr sz="1600">
                <a:solidFill>
                  <a:schemeClr val="accent2"/>
                </a:solidFill>
              </a:defRPr>
            </a:lvl2pPr>
            <a:lvl3pPr lvl="2" rtl="0">
              <a:lnSpc>
                <a:spcPct val="100000"/>
              </a:lnSpc>
              <a:spcBef>
                <a:spcPts val="0"/>
              </a:spcBef>
              <a:spcAft>
                <a:spcPts val="0"/>
              </a:spcAft>
              <a:buClr>
                <a:schemeClr val="accent2"/>
              </a:buClr>
              <a:buSzPts val="1600"/>
              <a:buNone/>
              <a:defRPr sz="1600">
                <a:solidFill>
                  <a:schemeClr val="accent2"/>
                </a:solidFill>
              </a:defRPr>
            </a:lvl3pPr>
            <a:lvl4pPr lvl="3" rtl="0">
              <a:lnSpc>
                <a:spcPct val="100000"/>
              </a:lnSpc>
              <a:spcBef>
                <a:spcPts val="0"/>
              </a:spcBef>
              <a:spcAft>
                <a:spcPts val="0"/>
              </a:spcAft>
              <a:buClr>
                <a:schemeClr val="accent2"/>
              </a:buClr>
              <a:buSzPts val="1600"/>
              <a:buNone/>
              <a:defRPr sz="1600">
                <a:solidFill>
                  <a:schemeClr val="accent2"/>
                </a:solidFill>
              </a:defRPr>
            </a:lvl4pPr>
            <a:lvl5pPr lvl="4" rtl="0">
              <a:lnSpc>
                <a:spcPct val="100000"/>
              </a:lnSpc>
              <a:spcBef>
                <a:spcPts val="0"/>
              </a:spcBef>
              <a:spcAft>
                <a:spcPts val="0"/>
              </a:spcAft>
              <a:buClr>
                <a:schemeClr val="accent2"/>
              </a:buClr>
              <a:buSzPts val="1600"/>
              <a:buNone/>
              <a:defRPr sz="1600">
                <a:solidFill>
                  <a:schemeClr val="accent2"/>
                </a:solidFill>
              </a:defRPr>
            </a:lvl5pPr>
            <a:lvl6pPr lvl="5" rtl="0">
              <a:lnSpc>
                <a:spcPct val="100000"/>
              </a:lnSpc>
              <a:spcBef>
                <a:spcPts val="0"/>
              </a:spcBef>
              <a:spcAft>
                <a:spcPts val="0"/>
              </a:spcAft>
              <a:buClr>
                <a:schemeClr val="accent2"/>
              </a:buClr>
              <a:buSzPts val="1600"/>
              <a:buNone/>
              <a:defRPr sz="1600">
                <a:solidFill>
                  <a:schemeClr val="accent2"/>
                </a:solidFill>
              </a:defRPr>
            </a:lvl6pPr>
            <a:lvl7pPr lvl="6" rtl="0">
              <a:lnSpc>
                <a:spcPct val="100000"/>
              </a:lnSpc>
              <a:spcBef>
                <a:spcPts val="0"/>
              </a:spcBef>
              <a:spcAft>
                <a:spcPts val="0"/>
              </a:spcAft>
              <a:buClr>
                <a:schemeClr val="accent2"/>
              </a:buClr>
              <a:buSzPts val="1600"/>
              <a:buNone/>
              <a:defRPr sz="1600">
                <a:solidFill>
                  <a:schemeClr val="accent2"/>
                </a:solidFill>
              </a:defRPr>
            </a:lvl7pPr>
            <a:lvl8pPr lvl="7" rtl="0">
              <a:lnSpc>
                <a:spcPct val="100000"/>
              </a:lnSpc>
              <a:spcBef>
                <a:spcPts val="0"/>
              </a:spcBef>
              <a:spcAft>
                <a:spcPts val="0"/>
              </a:spcAft>
              <a:buClr>
                <a:schemeClr val="accent2"/>
              </a:buClr>
              <a:buSzPts val="1600"/>
              <a:buNone/>
              <a:defRPr sz="1600">
                <a:solidFill>
                  <a:schemeClr val="accent2"/>
                </a:solidFill>
              </a:defRPr>
            </a:lvl8pPr>
            <a:lvl9pPr lvl="8" rtl="0">
              <a:lnSpc>
                <a:spcPct val="100000"/>
              </a:lnSpc>
              <a:spcBef>
                <a:spcPts val="0"/>
              </a:spcBef>
              <a:spcAft>
                <a:spcPts val="0"/>
              </a:spcAft>
              <a:buClr>
                <a:schemeClr val="accent2"/>
              </a:buClr>
              <a:buSzPts val="1600"/>
              <a:buNone/>
              <a:defRPr sz="1600">
                <a:solidFill>
                  <a:schemeClr val="accent2"/>
                </a:solidFill>
              </a:defRPr>
            </a:lvl9pPr>
          </a:lstStyle>
          <a:p/>
        </p:txBody>
      </p:sp>
      <p:sp>
        <p:nvSpPr>
          <p:cNvPr id="93" name="Google Shape;93;p21"/>
          <p:cNvSpPr txBox="1"/>
          <p:nvPr>
            <p:ph idx="2" type="body"/>
          </p:nvPr>
        </p:nvSpPr>
        <p:spPr>
          <a:xfrm>
            <a:off x="4879025" y="500925"/>
            <a:ext cx="3954000" cy="41115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4" name="Google Shape;94;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5" name="Shape 95"/>
        <p:cNvGrpSpPr/>
        <p:nvPr/>
      </p:nvGrpSpPr>
      <p:grpSpPr>
        <a:xfrm>
          <a:off x="0" y="0"/>
          <a:ext cx="0" cy="0"/>
          <a:chOff x="0" y="0"/>
          <a:chExt cx="0" cy="0"/>
        </a:xfrm>
      </p:grpSpPr>
      <p:sp>
        <p:nvSpPr>
          <p:cNvPr id="96" name="Google Shape;96;p22"/>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2"/>
          <p:cNvSpPr txBox="1"/>
          <p:nvPr>
            <p:ph idx="1" type="body"/>
          </p:nvPr>
        </p:nvSpPr>
        <p:spPr>
          <a:xfrm>
            <a:off x="311700" y="4521400"/>
            <a:ext cx="7979400" cy="4605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98" name="Google Shape;9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99" name="Shape 99"/>
        <p:cNvGrpSpPr/>
        <p:nvPr/>
      </p:nvGrpSpPr>
      <p:grpSpPr>
        <a:xfrm>
          <a:off x="0" y="0"/>
          <a:ext cx="0" cy="0"/>
          <a:chOff x="0" y="0"/>
          <a:chExt cx="0" cy="0"/>
        </a:xfrm>
      </p:grpSpPr>
      <p:sp>
        <p:nvSpPr>
          <p:cNvPr id="100" name="Google Shape;100;p23"/>
          <p:cNvSpPr txBox="1"/>
          <p:nvPr>
            <p:ph hasCustomPrompt="1" type="title"/>
          </p:nvPr>
        </p:nvSpPr>
        <p:spPr>
          <a:xfrm>
            <a:off x="311750" y="831175"/>
            <a:ext cx="5334900" cy="1244700"/>
          </a:xfrm>
          <a:prstGeom prst="rect">
            <a:avLst/>
          </a:prstGeom>
        </p:spPr>
        <p:txBody>
          <a:bodyPr anchorCtr="0" anchor="b" bIns="91425" lIns="91425" spcFirstLastPara="1" rIns="91425" wrap="square" tIns="91425"/>
          <a:lstStyle>
            <a:lvl1pPr lvl="0" rtl="0">
              <a:spcBef>
                <a:spcPts val="0"/>
              </a:spcBef>
              <a:spcAft>
                <a:spcPts val="0"/>
              </a:spcAft>
              <a:buClr>
                <a:schemeClr val="lt1"/>
              </a:buClr>
              <a:buSzPts val="10000"/>
              <a:buNone/>
              <a:defRPr sz="10000">
                <a:solidFill>
                  <a:schemeClr val="lt1"/>
                </a:solidFill>
              </a:defRPr>
            </a:lvl1pPr>
            <a:lvl2pPr lvl="1" rtl="0">
              <a:spcBef>
                <a:spcPts val="0"/>
              </a:spcBef>
              <a:spcAft>
                <a:spcPts val="0"/>
              </a:spcAft>
              <a:buClr>
                <a:schemeClr val="lt1"/>
              </a:buClr>
              <a:buSzPts val="10000"/>
              <a:buNone/>
              <a:defRPr sz="10000">
                <a:solidFill>
                  <a:schemeClr val="lt1"/>
                </a:solidFill>
              </a:defRPr>
            </a:lvl2pPr>
            <a:lvl3pPr lvl="2" rtl="0">
              <a:spcBef>
                <a:spcPts val="0"/>
              </a:spcBef>
              <a:spcAft>
                <a:spcPts val="0"/>
              </a:spcAft>
              <a:buClr>
                <a:schemeClr val="lt1"/>
              </a:buClr>
              <a:buSzPts val="10000"/>
              <a:buNone/>
              <a:defRPr sz="10000">
                <a:solidFill>
                  <a:schemeClr val="lt1"/>
                </a:solidFill>
              </a:defRPr>
            </a:lvl3pPr>
            <a:lvl4pPr lvl="3" rtl="0">
              <a:spcBef>
                <a:spcPts val="0"/>
              </a:spcBef>
              <a:spcAft>
                <a:spcPts val="0"/>
              </a:spcAft>
              <a:buClr>
                <a:schemeClr val="lt1"/>
              </a:buClr>
              <a:buSzPts val="10000"/>
              <a:buNone/>
              <a:defRPr sz="10000">
                <a:solidFill>
                  <a:schemeClr val="lt1"/>
                </a:solidFill>
              </a:defRPr>
            </a:lvl4pPr>
            <a:lvl5pPr lvl="4" rtl="0">
              <a:spcBef>
                <a:spcPts val="0"/>
              </a:spcBef>
              <a:spcAft>
                <a:spcPts val="0"/>
              </a:spcAft>
              <a:buClr>
                <a:schemeClr val="lt1"/>
              </a:buClr>
              <a:buSzPts val="10000"/>
              <a:buNone/>
              <a:defRPr sz="10000">
                <a:solidFill>
                  <a:schemeClr val="lt1"/>
                </a:solidFill>
              </a:defRPr>
            </a:lvl5pPr>
            <a:lvl6pPr lvl="5" rtl="0">
              <a:spcBef>
                <a:spcPts val="0"/>
              </a:spcBef>
              <a:spcAft>
                <a:spcPts val="0"/>
              </a:spcAft>
              <a:buClr>
                <a:schemeClr val="lt1"/>
              </a:buClr>
              <a:buSzPts val="10000"/>
              <a:buNone/>
              <a:defRPr sz="10000">
                <a:solidFill>
                  <a:schemeClr val="lt1"/>
                </a:solidFill>
              </a:defRPr>
            </a:lvl6pPr>
            <a:lvl7pPr lvl="6" rtl="0">
              <a:spcBef>
                <a:spcPts val="0"/>
              </a:spcBef>
              <a:spcAft>
                <a:spcPts val="0"/>
              </a:spcAft>
              <a:buClr>
                <a:schemeClr val="lt1"/>
              </a:buClr>
              <a:buSzPts val="10000"/>
              <a:buNone/>
              <a:defRPr sz="10000">
                <a:solidFill>
                  <a:schemeClr val="lt1"/>
                </a:solidFill>
              </a:defRPr>
            </a:lvl7pPr>
            <a:lvl8pPr lvl="7" rtl="0">
              <a:spcBef>
                <a:spcPts val="0"/>
              </a:spcBef>
              <a:spcAft>
                <a:spcPts val="0"/>
              </a:spcAft>
              <a:buClr>
                <a:schemeClr val="lt1"/>
              </a:buClr>
              <a:buSzPts val="10000"/>
              <a:buNone/>
              <a:defRPr sz="10000">
                <a:solidFill>
                  <a:schemeClr val="lt1"/>
                </a:solidFill>
              </a:defRPr>
            </a:lvl8pPr>
            <a:lvl9pPr lvl="8" rtl="0">
              <a:spcBef>
                <a:spcPts val="0"/>
              </a:spcBef>
              <a:spcAft>
                <a:spcPts val="0"/>
              </a:spcAft>
              <a:buClr>
                <a:schemeClr val="lt1"/>
              </a:buClr>
              <a:buSzPts val="10000"/>
              <a:buNone/>
              <a:defRPr sz="10000">
                <a:solidFill>
                  <a:schemeClr val="lt1"/>
                </a:solidFill>
              </a:defRPr>
            </a:lvl9pPr>
          </a:lstStyle>
          <a:p>
            <a:r>
              <a:t>xx%</a:t>
            </a:r>
          </a:p>
        </p:txBody>
      </p:sp>
      <p:sp>
        <p:nvSpPr>
          <p:cNvPr id="101" name="Google Shape;101;p23"/>
          <p:cNvSpPr txBox="1"/>
          <p:nvPr>
            <p:ph idx="1" type="body"/>
          </p:nvPr>
        </p:nvSpPr>
        <p:spPr>
          <a:xfrm>
            <a:off x="311700" y="2121425"/>
            <a:ext cx="5334900" cy="942600"/>
          </a:xfrm>
          <a:prstGeom prst="rect">
            <a:avLst/>
          </a:prstGeom>
        </p:spPr>
        <p:txBody>
          <a:bodyPr anchorCtr="0" anchor="t" bIns="91425" lIns="91425" spcFirstLastPara="1" rIns="91425" wrap="square" tIns="91425"/>
          <a:lstStyle>
            <a:lvl1pPr indent="-311150" lvl="0" marL="457200" rtl="0">
              <a:spcBef>
                <a:spcPts val="0"/>
              </a:spcBef>
              <a:spcAft>
                <a:spcPts val="0"/>
              </a:spcAft>
              <a:buClr>
                <a:schemeClr val="accent2"/>
              </a:buClr>
              <a:buSzPts val="1300"/>
              <a:buChar char="●"/>
              <a:defRPr>
                <a:solidFill>
                  <a:schemeClr val="accent2"/>
                </a:solidFill>
              </a:defRPr>
            </a:lvl1pPr>
            <a:lvl2pPr indent="-298450" lvl="1" marL="914400" rtl="0">
              <a:spcBef>
                <a:spcPts val="1600"/>
              </a:spcBef>
              <a:spcAft>
                <a:spcPts val="0"/>
              </a:spcAft>
              <a:buClr>
                <a:schemeClr val="accent2"/>
              </a:buClr>
              <a:buSzPts val="1100"/>
              <a:buChar char="○"/>
              <a:defRPr>
                <a:solidFill>
                  <a:schemeClr val="accent2"/>
                </a:solidFill>
              </a:defRPr>
            </a:lvl2pPr>
            <a:lvl3pPr indent="-298450" lvl="2" marL="1371600" rtl="0">
              <a:spcBef>
                <a:spcPts val="1600"/>
              </a:spcBef>
              <a:spcAft>
                <a:spcPts val="0"/>
              </a:spcAft>
              <a:buClr>
                <a:schemeClr val="accent2"/>
              </a:buClr>
              <a:buSzPts val="1100"/>
              <a:buChar char="■"/>
              <a:defRPr>
                <a:solidFill>
                  <a:schemeClr val="accent2"/>
                </a:solidFill>
              </a:defRPr>
            </a:lvl3pPr>
            <a:lvl4pPr indent="-298450" lvl="3" marL="1828800" rtl="0">
              <a:spcBef>
                <a:spcPts val="1600"/>
              </a:spcBef>
              <a:spcAft>
                <a:spcPts val="0"/>
              </a:spcAft>
              <a:buClr>
                <a:schemeClr val="accent2"/>
              </a:buClr>
              <a:buSzPts val="1100"/>
              <a:buChar char="●"/>
              <a:defRPr>
                <a:solidFill>
                  <a:schemeClr val="accent2"/>
                </a:solidFill>
              </a:defRPr>
            </a:lvl4pPr>
            <a:lvl5pPr indent="-298450" lvl="4" marL="2286000" rtl="0">
              <a:spcBef>
                <a:spcPts val="1600"/>
              </a:spcBef>
              <a:spcAft>
                <a:spcPts val="0"/>
              </a:spcAft>
              <a:buClr>
                <a:schemeClr val="accent2"/>
              </a:buClr>
              <a:buSzPts val="1100"/>
              <a:buChar char="○"/>
              <a:defRPr>
                <a:solidFill>
                  <a:schemeClr val="accent2"/>
                </a:solidFill>
              </a:defRPr>
            </a:lvl5pPr>
            <a:lvl6pPr indent="-298450" lvl="5" marL="2743200" rtl="0">
              <a:spcBef>
                <a:spcPts val="1600"/>
              </a:spcBef>
              <a:spcAft>
                <a:spcPts val="0"/>
              </a:spcAft>
              <a:buClr>
                <a:schemeClr val="accent2"/>
              </a:buClr>
              <a:buSzPts val="1100"/>
              <a:buChar char="■"/>
              <a:defRPr>
                <a:solidFill>
                  <a:schemeClr val="accent2"/>
                </a:solidFill>
              </a:defRPr>
            </a:lvl6pPr>
            <a:lvl7pPr indent="-298450" lvl="6" marL="3200400" rtl="0">
              <a:spcBef>
                <a:spcPts val="1600"/>
              </a:spcBef>
              <a:spcAft>
                <a:spcPts val="0"/>
              </a:spcAft>
              <a:buClr>
                <a:schemeClr val="accent2"/>
              </a:buClr>
              <a:buSzPts val="1100"/>
              <a:buChar char="●"/>
              <a:defRPr>
                <a:solidFill>
                  <a:schemeClr val="accent2"/>
                </a:solidFill>
              </a:defRPr>
            </a:lvl7pPr>
            <a:lvl8pPr indent="-298450" lvl="7" marL="3657600" rtl="0">
              <a:spcBef>
                <a:spcPts val="1600"/>
              </a:spcBef>
              <a:spcAft>
                <a:spcPts val="0"/>
              </a:spcAft>
              <a:buClr>
                <a:schemeClr val="accent2"/>
              </a:buClr>
              <a:buSzPts val="1100"/>
              <a:buChar char="○"/>
              <a:defRPr>
                <a:solidFill>
                  <a:schemeClr val="accent2"/>
                </a:solidFill>
              </a:defRPr>
            </a:lvl8pPr>
            <a:lvl9pPr indent="-298450" lvl="8" marL="4114800" rtl="0">
              <a:spcBef>
                <a:spcPts val="1600"/>
              </a:spcBef>
              <a:spcAft>
                <a:spcPts val="1600"/>
              </a:spcAft>
              <a:buClr>
                <a:schemeClr val="accent2"/>
              </a:buClr>
              <a:buSzPts val="1100"/>
              <a:buChar char="■"/>
              <a:defRPr>
                <a:solidFill>
                  <a:schemeClr val="accent2"/>
                </a:solidFill>
              </a:defRPr>
            </a:lvl9pPr>
          </a:lstStyle>
          <a:p/>
        </p:txBody>
      </p:sp>
      <p:sp>
        <p:nvSpPr>
          <p:cNvPr id="102" name="Google Shape;10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3" name="Shape 103"/>
        <p:cNvGrpSpPr/>
        <p:nvPr/>
      </p:nvGrpSpPr>
      <p:grpSpPr>
        <a:xfrm>
          <a:off x="0" y="0"/>
          <a:ext cx="0" cy="0"/>
          <a:chOff x="0" y="0"/>
          <a:chExt cx="0" cy="0"/>
        </a:xfrm>
      </p:grpSpPr>
      <p:sp>
        <p:nvSpPr>
          <p:cNvPr id="104" name="Google Shape;10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05" name="Shape 105"/>
        <p:cNvGrpSpPr/>
        <p:nvPr/>
      </p:nvGrpSpPr>
      <p:grpSpPr>
        <a:xfrm>
          <a:off x="0" y="0"/>
          <a:ext cx="0" cy="0"/>
          <a:chOff x="0" y="0"/>
          <a:chExt cx="0" cy="0"/>
        </a:xfrm>
      </p:grpSpPr>
      <p:sp>
        <p:nvSpPr>
          <p:cNvPr id="106" name="Google Shape;106;p2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2800"/>
              <a:buNone/>
              <a:defRPr sz="1400"/>
            </a:lvl2pPr>
            <a:lvl3pPr lvl="2" rtl="0">
              <a:spcBef>
                <a:spcPts val="0"/>
              </a:spcBef>
              <a:spcAft>
                <a:spcPts val="0"/>
              </a:spcAft>
              <a:buSzPts val="2800"/>
              <a:buNone/>
              <a:defRPr sz="1400"/>
            </a:lvl3pPr>
            <a:lvl4pPr lvl="3" rtl="0">
              <a:spcBef>
                <a:spcPts val="0"/>
              </a:spcBef>
              <a:spcAft>
                <a:spcPts val="0"/>
              </a:spcAft>
              <a:buSzPts val="2800"/>
              <a:buNone/>
              <a:defRPr sz="1400"/>
            </a:lvl4pPr>
            <a:lvl5pPr lvl="4" rtl="0">
              <a:spcBef>
                <a:spcPts val="0"/>
              </a:spcBef>
              <a:spcAft>
                <a:spcPts val="0"/>
              </a:spcAft>
              <a:buSzPts val="2800"/>
              <a:buNone/>
              <a:defRPr sz="1400"/>
            </a:lvl5pPr>
            <a:lvl6pPr lvl="5" rtl="0">
              <a:spcBef>
                <a:spcPts val="0"/>
              </a:spcBef>
              <a:spcAft>
                <a:spcPts val="0"/>
              </a:spcAft>
              <a:buSzPts val="2800"/>
              <a:buNone/>
              <a:defRPr sz="1400"/>
            </a:lvl6pPr>
            <a:lvl7pPr lvl="6" rtl="0">
              <a:spcBef>
                <a:spcPts val="0"/>
              </a:spcBef>
              <a:spcAft>
                <a:spcPts val="0"/>
              </a:spcAft>
              <a:buSzPts val="2800"/>
              <a:buNone/>
              <a:defRPr sz="1400"/>
            </a:lvl7pPr>
            <a:lvl8pPr lvl="7" rtl="0">
              <a:spcBef>
                <a:spcPts val="0"/>
              </a:spcBef>
              <a:spcAft>
                <a:spcPts val="0"/>
              </a:spcAft>
              <a:buSzPts val="2800"/>
              <a:buNone/>
              <a:defRPr sz="1400"/>
            </a:lvl8pPr>
            <a:lvl9pPr lvl="8" rtl="0">
              <a:spcBef>
                <a:spcPts val="0"/>
              </a:spcBef>
              <a:spcAft>
                <a:spcPts val="0"/>
              </a:spcAft>
              <a:buSzPts val="2800"/>
              <a:buNone/>
              <a:defRPr sz="1400"/>
            </a:lvl9pPr>
          </a:lstStyle>
          <a:p/>
        </p:txBody>
      </p:sp>
      <p:sp>
        <p:nvSpPr>
          <p:cNvPr id="107" name="Google Shape;107;p2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16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1600"/>
              </a:spcBef>
              <a:spcAft>
                <a:spcPts val="160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8" name="Google Shape;108;p2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9" name="Google Shape;109;p2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0" name="Google Shape;110;p2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3.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radigm">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rtl="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rtl="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rtl="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rtl="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rtl="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rtl="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rtl="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rtl="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rtl="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Roboto"/>
                <a:ea typeface="Roboto"/>
                <a:cs typeface="Roboto"/>
                <a:sym typeface="Roboto"/>
              </a:defRPr>
            </a:lvl1pPr>
            <a:lvl2pPr lvl="1" rtl="0" algn="r">
              <a:buNone/>
              <a:defRPr sz="1000">
                <a:solidFill>
                  <a:schemeClr val="dk2"/>
                </a:solidFill>
                <a:latin typeface="Roboto"/>
                <a:ea typeface="Roboto"/>
                <a:cs typeface="Roboto"/>
                <a:sym typeface="Roboto"/>
              </a:defRPr>
            </a:lvl2pPr>
            <a:lvl3pPr lvl="2" rtl="0" algn="r">
              <a:buNone/>
              <a:defRPr sz="1000">
                <a:solidFill>
                  <a:schemeClr val="dk2"/>
                </a:solidFill>
                <a:latin typeface="Roboto"/>
                <a:ea typeface="Roboto"/>
                <a:cs typeface="Roboto"/>
                <a:sym typeface="Roboto"/>
              </a:defRPr>
            </a:lvl3pPr>
            <a:lvl4pPr lvl="3" rtl="0" algn="r">
              <a:buNone/>
              <a:defRPr sz="1000">
                <a:solidFill>
                  <a:schemeClr val="dk2"/>
                </a:solidFill>
                <a:latin typeface="Roboto"/>
                <a:ea typeface="Roboto"/>
                <a:cs typeface="Roboto"/>
                <a:sym typeface="Roboto"/>
              </a:defRPr>
            </a:lvl4pPr>
            <a:lvl5pPr lvl="4" rtl="0" algn="r">
              <a:buNone/>
              <a:defRPr sz="1000">
                <a:solidFill>
                  <a:schemeClr val="dk2"/>
                </a:solidFill>
                <a:latin typeface="Roboto"/>
                <a:ea typeface="Roboto"/>
                <a:cs typeface="Roboto"/>
                <a:sym typeface="Roboto"/>
              </a:defRPr>
            </a:lvl5pPr>
            <a:lvl6pPr lvl="5" rtl="0" algn="r">
              <a:buNone/>
              <a:defRPr sz="1000">
                <a:solidFill>
                  <a:schemeClr val="dk2"/>
                </a:solidFill>
                <a:latin typeface="Roboto"/>
                <a:ea typeface="Roboto"/>
                <a:cs typeface="Roboto"/>
                <a:sym typeface="Roboto"/>
              </a:defRPr>
            </a:lvl6pPr>
            <a:lvl7pPr lvl="6" rtl="0" algn="r">
              <a:buNone/>
              <a:defRPr sz="1000">
                <a:solidFill>
                  <a:schemeClr val="dk2"/>
                </a:solidFill>
                <a:latin typeface="Roboto"/>
                <a:ea typeface="Roboto"/>
                <a:cs typeface="Roboto"/>
                <a:sym typeface="Roboto"/>
              </a:defRPr>
            </a:lvl7pPr>
            <a:lvl8pPr lvl="7" rtl="0" algn="r">
              <a:buNone/>
              <a:defRPr sz="1000">
                <a:solidFill>
                  <a:schemeClr val="dk2"/>
                </a:solidFill>
                <a:latin typeface="Roboto"/>
                <a:ea typeface="Roboto"/>
                <a:cs typeface="Roboto"/>
                <a:sym typeface="Roboto"/>
              </a:defRPr>
            </a:lvl8pPr>
            <a:lvl9pPr lvl="8" rtl="0"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image" Target="../media/image4.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6"/>
          <p:cNvSpPr txBox="1"/>
          <p:nvPr>
            <p:ph type="ctrTitle"/>
          </p:nvPr>
        </p:nvSpPr>
        <p:spPr>
          <a:xfrm>
            <a:off x="-331537" y="169228"/>
            <a:ext cx="9144000" cy="1790700"/>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chemeClr val="dk1"/>
              </a:buClr>
              <a:buSzPts val="4500"/>
              <a:buFont typeface="Calibri"/>
              <a:buNone/>
            </a:pPr>
            <a:r>
              <a:rPr lang="en" sz="4500">
                <a:solidFill>
                  <a:schemeClr val="dk1"/>
                </a:solidFill>
                <a:latin typeface="Calibri"/>
                <a:ea typeface="Calibri"/>
                <a:cs typeface="Calibri"/>
                <a:sym typeface="Calibri"/>
              </a:rPr>
              <a:t>NIOS II EMULATOR</a:t>
            </a:r>
            <a:br>
              <a:rPr b="0" i="0" lang="en" sz="4500" u="none" cap="none" strike="noStrike">
                <a:solidFill>
                  <a:schemeClr val="dk1"/>
                </a:solidFill>
                <a:latin typeface="Calibri"/>
                <a:ea typeface="Calibri"/>
                <a:cs typeface="Calibri"/>
                <a:sym typeface="Calibri"/>
              </a:rPr>
            </a:br>
            <a:r>
              <a:rPr b="0" i="0" lang="en" sz="4500" u="none" cap="none" strike="noStrike">
                <a:solidFill>
                  <a:schemeClr val="dk1"/>
                </a:solidFill>
                <a:latin typeface="Calibri"/>
                <a:ea typeface="Calibri"/>
                <a:cs typeface="Calibri"/>
                <a:sym typeface="Calibri"/>
              </a:rPr>
              <a:t>Increment </a:t>
            </a:r>
            <a:r>
              <a:rPr lang="en" sz="4500">
                <a:solidFill>
                  <a:schemeClr val="dk1"/>
                </a:solidFill>
                <a:latin typeface="Calibri"/>
                <a:ea typeface="Calibri"/>
                <a:cs typeface="Calibri"/>
                <a:sym typeface="Calibri"/>
              </a:rPr>
              <a:t>4</a:t>
            </a:r>
            <a:r>
              <a:rPr b="0" i="0" lang="en" sz="4500" u="none" cap="none" strike="noStrike">
                <a:solidFill>
                  <a:schemeClr val="dk1"/>
                </a:solidFill>
                <a:latin typeface="Calibri"/>
                <a:ea typeface="Calibri"/>
                <a:cs typeface="Calibri"/>
                <a:sym typeface="Calibri"/>
              </a:rPr>
              <a:t> Retrospective</a:t>
            </a:r>
            <a:endParaRPr/>
          </a:p>
        </p:txBody>
      </p:sp>
      <p:sp>
        <p:nvSpPr>
          <p:cNvPr id="116" name="Google Shape;116;p26"/>
          <p:cNvSpPr txBox="1"/>
          <p:nvPr>
            <p:ph idx="1" type="subTitle"/>
          </p:nvPr>
        </p:nvSpPr>
        <p:spPr>
          <a:xfrm>
            <a:off x="3814200" y="2237690"/>
            <a:ext cx="6858000" cy="22236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dk1"/>
              </a:buClr>
              <a:buSzPts val="1800"/>
              <a:buFont typeface="Arial"/>
              <a:buNone/>
            </a:pPr>
            <a:r>
              <a:t/>
            </a:r>
            <a:endParaRPr>
              <a:solidFill>
                <a:srgbClr val="FFFFFF"/>
              </a:solidFill>
            </a:endParaRPr>
          </a:p>
          <a:p>
            <a:pPr indent="0" lvl="0" marL="0" marR="0" rtl="0" algn="ctr">
              <a:lnSpc>
                <a:spcPct val="90000"/>
              </a:lnSpc>
              <a:spcBef>
                <a:spcPts val="800"/>
              </a:spcBef>
              <a:spcAft>
                <a:spcPts val="0"/>
              </a:spcAft>
              <a:buClr>
                <a:schemeClr val="dk1"/>
              </a:buClr>
              <a:buSzPts val="1800"/>
              <a:buFont typeface="Arial"/>
              <a:buNone/>
            </a:pPr>
            <a:r>
              <a:rPr b="0" i="0" lang="en" sz="1800" u="sng" cap="none" strike="noStrike">
                <a:solidFill>
                  <a:srgbClr val="FFFFFF"/>
                </a:solidFill>
                <a:latin typeface="Calibri"/>
                <a:ea typeface="Calibri"/>
                <a:cs typeface="Calibri"/>
                <a:sym typeface="Calibri"/>
              </a:rPr>
              <a:t>Team Members</a:t>
            </a:r>
            <a:endParaRPr b="0" i="0" sz="1800" u="sng" cap="none" strike="noStrike">
              <a:solidFill>
                <a:srgbClr val="FFFFFF"/>
              </a:solidFill>
              <a:latin typeface="Calibri"/>
              <a:ea typeface="Calibri"/>
              <a:cs typeface="Calibri"/>
              <a:sym typeface="Calibri"/>
            </a:endParaRPr>
          </a:p>
          <a:p>
            <a:pPr indent="0" lvl="0" marL="0" marR="0" rtl="0" algn="ctr">
              <a:lnSpc>
                <a:spcPct val="90000"/>
              </a:lnSpc>
              <a:spcBef>
                <a:spcPts val="800"/>
              </a:spcBef>
              <a:spcAft>
                <a:spcPts val="0"/>
              </a:spcAft>
              <a:buClr>
                <a:schemeClr val="dk1"/>
              </a:buClr>
              <a:buSzPts val="1800"/>
              <a:buFont typeface="Arial"/>
              <a:buNone/>
            </a:pPr>
            <a:r>
              <a:rPr lang="en" sz="1800">
                <a:solidFill>
                  <a:srgbClr val="FFFFFF"/>
                </a:solidFill>
                <a:latin typeface="Calibri"/>
                <a:ea typeface="Calibri"/>
                <a:cs typeface="Calibri"/>
                <a:sym typeface="Calibri"/>
              </a:rPr>
              <a:t>Jake Ediger</a:t>
            </a:r>
            <a:endParaRPr sz="1800">
              <a:solidFill>
                <a:srgbClr val="FFFFFF"/>
              </a:solidFill>
              <a:latin typeface="Calibri"/>
              <a:ea typeface="Calibri"/>
              <a:cs typeface="Calibri"/>
              <a:sym typeface="Calibri"/>
            </a:endParaRPr>
          </a:p>
          <a:p>
            <a:pPr indent="0" lvl="0" marL="0" marR="0" rtl="0" algn="ctr">
              <a:lnSpc>
                <a:spcPct val="90000"/>
              </a:lnSpc>
              <a:spcBef>
                <a:spcPts val="800"/>
              </a:spcBef>
              <a:spcAft>
                <a:spcPts val="0"/>
              </a:spcAft>
              <a:buClr>
                <a:schemeClr val="dk1"/>
              </a:buClr>
              <a:buSzPts val="1800"/>
              <a:buFont typeface="Arial"/>
              <a:buNone/>
            </a:pPr>
            <a:r>
              <a:rPr lang="en" sz="1800">
                <a:solidFill>
                  <a:srgbClr val="FFFFFF"/>
                </a:solidFill>
                <a:latin typeface="Calibri"/>
                <a:ea typeface="Calibri"/>
                <a:cs typeface="Calibri"/>
                <a:sym typeface="Calibri"/>
              </a:rPr>
              <a:t>Alex Michael</a:t>
            </a:r>
            <a:endParaRPr sz="1800">
              <a:solidFill>
                <a:srgbClr val="FFFFFF"/>
              </a:solidFill>
              <a:latin typeface="Calibri"/>
              <a:ea typeface="Calibri"/>
              <a:cs typeface="Calibri"/>
              <a:sym typeface="Calibri"/>
            </a:endParaRPr>
          </a:p>
          <a:p>
            <a:pPr indent="0" lvl="0" marL="0" marR="0" rtl="0" algn="ctr">
              <a:lnSpc>
                <a:spcPct val="90000"/>
              </a:lnSpc>
              <a:spcBef>
                <a:spcPts val="800"/>
              </a:spcBef>
              <a:spcAft>
                <a:spcPts val="0"/>
              </a:spcAft>
              <a:buClr>
                <a:schemeClr val="dk1"/>
              </a:buClr>
              <a:buSzPts val="1800"/>
              <a:buFont typeface="Arial"/>
              <a:buNone/>
            </a:pPr>
            <a:r>
              <a:rPr lang="en" sz="1800">
                <a:solidFill>
                  <a:srgbClr val="FFFFFF"/>
                </a:solidFill>
                <a:latin typeface="Calibri"/>
                <a:ea typeface="Calibri"/>
                <a:cs typeface="Calibri"/>
                <a:sym typeface="Calibri"/>
              </a:rPr>
              <a:t>Alex Czarnick</a:t>
            </a:r>
            <a:endParaRPr sz="1800">
              <a:solidFill>
                <a:srgbClr val="FFFFFF"/>
              </a:solidFill>
              <a:latin typeface="Calibri"/>
              <a:ea typeface="Calibri"/>
              <a:cs typeface="Calibri"/>
              <a:sym typeface="Calibri"/>
            </a:endParaRPr>
          </a:p>
          <a:p>
            <a:pPr indent="0" lvl="0" marL="0" marR="0" rtl="0" algn="ctr">
              <a:lnSpc>
                <a:spcPct val="90000"/>
              </a:lnSpc>
              <a:spcBef>
                <a:spcPts val="800"/>
              </a:spcBef>
              <a:spcAft>
                <a:spcPts val="0"/>
              </a:spcAft>
              <a:buClr>
                <a:schemeClr val="dk1"/>
              </a:buClr>
              <a:buSzPts val="1800"/>
              <a:buFont typeface="Arial"/>
              <a:buNone/>
            </a:pPr>
            <a:r>
              <a:rPr lang="en" sz="1800">
                <a:solidFill>
                  <a:srgbClr val="FFFFFF"/>
                </a:solidFill>
                <a:latin typeface="Calibri"/>
                <a:ea typeface="Calibri"/>
                <a:cs typeface="Calibri"/>
                <a:sym typeface="Calibri"/>
              </a:rPr>
              <a:t>Avinash Nooka</a:t>
            </a:r>
            <a:endParaRPr sz="1800">
              <a:solidFill>
                <a:srgbClr val="FFFFFF"/>
              </a:solidFill>
              <a:latin typeface="Calibri"/>
              <a:ea typeface="Calibri"/>
              <a:cs typeface="Calibri"/>
              <a:sym typeface="Calibri"/>
            </a:endParaRPr>
          </a:p>
          <a:p>
            <a:pPr indent="0" lvl="0" marL="0" marR="0" rtl="0" algn="ctr">
              <a:lnSpc>
                <a:spcPct val="90000"/>
              </a:lnSpc>
              <a:spcBef>
                <a:spcPts val="800"/>
              </a:spcBef>
              <a:spcAft>
                <a:spcPts val="0"/>
              </a:spcAft>
              <a:buClr>
                <a:schemeClr val="dk1"/>
              </a:buClr>
              <a:buSzPts val="1800"/>
              <a:buFont typeface="Arial"/>
              <a:buNone/>
            </a:pPr>
            <a:r>
              <a:rPr lang="en" sz="1800">
                <a:solidFill>
                  <a:srgbClr val="FFFFFF"/>
                </a:solidFill>
                <a:latin typeface="Calibri"/>
                <a:ea typeface="Calibri"/>
                <a:cs typeface="Calibri"/>
                <a:sym typeface="Calibri"/>
              </a:rPr>
              <a:t>Raksharth Choudhary</a:t>
            </a:r>
            <a:endParaRPr sz="1800">
              <a:solidFill>
                <a:srgbClr val="FFFFFF"/>
              </a:solidFill>
              <a:latin typeface="Calibri"/>
              <a:ea typeface="Calibri"/>
              <a:cs typeface="Calibri"/>
              <a:sym typeface="Calibri"/>
            </a:endParaRPr>
          </a:p>
          <a:p>
            <a:pPr indent="0" lvl="0" marL="0" marR="0" rtl="0" algn="ctr">
              <a:lnSpc>
                <a:spcPct val="90000"/>
              </a:lnSpc>
              <a:spcBef>
                <a:spcPts val="800"/>
              </a:spcBef>
              <a:spcAft>
                <a:spcPts val="0"/>
              </a:spcAft>
              <a:buClr>
                <a:schemeClr val="dk1"/>
              </a:buClr>
              <a:buSzPts val="1800"/>
              <a:buFont typeface="Arial"/>
              <a:buNone/>
            </a:pPr>
            <a:r>
              <a:t/>
            </a:r>
            <a:endParaRPr sz="1800">
              <a:solidFill>
                <a:srgbClr val="FFFFFF"/>
              </a:solidFill>
              <a:latin typeface="Calibri"/>
              <a:ea typeface="Calibri"/>
              <a:cs typeface="Calibri"/>
              <a:sym typeface="Calibri"/>
            </a:endParaRPr>
          </a:p>
        </p:txBody>
      </p:sp>
      <p:sp>
        <p:nvSpPr>
          <p:cNvPr id="117" name="Google Shape;117;p26"/>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sz="1000">
                <a:solidFill>
                  <a:schemeClr val="lt1"/>
                </a:solidFill>
                <a:latin typeface="Roboto"/>
                <a:ea typeface="Roboto"/>
                <a:cs typeface="Roboto"/>
                <a:sym typeface="Roboto"/>
              </a:rPr>
              <a:t>‹#›</a:t>
            </a:fld>
            <a:endParaRPr sz="1000">
              <a:solidFill>
                <a:schemeClr val="lt1"/>
              </a:solidFill>
              <a:latin typeface="Roboto"/>
              <a:ea typeface="Roboto"/>
              <a:cs typeface="Roboto"/>
              <a:sym typeface="Roboto"/>
            </a:endParaRPr>
          </a:p>
        </p:txBody>
      </p:sp>
      <p:sp>
        <p:nvSpPr>
          <p:cNvPr id="118" name="Google Shape;118;p26"/>
          <p:cNvSpPr txBox="1"/>
          <p:nvPr/>
        </p:nvSpPr>
        <p:spPr>
          <a:xfrm>
            <a:off x="1512450" y="1742925"/>
            <a:ext cx="5456100" cy="636600"/>
          </a:xfrm>
          <a:prstGeom prst="rect">
            <a:avLst/>
          </a:prstGeom>
          <a:noFill/>
          <a:ln>
            <a:noFill/>
          </a:ln>
        </p:spPr>
        <p:txBody>
          <a:bodyPr anchorCtr="0" anchor="b" bIns="68575" lIns="68575" spcFirstLastPara="1" rIns="68575" wrap="square" tIns="68575">
            <a:noAutofit/>
          </a:bodyPr>
          <a:lstStyle/>
          <a:p>
            <a:pPr indent="0" lvl="0" marL="0" rtl="0" algn="ctr">
              <a:lnSpc>
                <a:spcPct val="90000"/>
              </a:lnSpc>
              <a:spcBef>
                <a:spcPts val="0"/>
              </a:spcBef>
              <a:spcAft>
                <a:spcPts val="0"/>
              </a:spcAft>
              <a:buClr>
                <a:schemeClr val="dk1"/>
              </a:buClr>
              <a:buSzPts val="1800"/>
              <a:buFont typeface="Arial"/>
              <a:buNone/>
            </a:pPr>
            <a:r>
              <a:rPr lang="en" sz="1800">
                <a:solidFill>
                  <a:srgbClr val="434343"/>
                </a:solidFill>
                <a:highlight>
                  <a:srgbClr val="FFFFFF"/>
                </a:highlight>
                <a:latin typeface="Calibri"/>
                <a:ea typeface="Calibri"/>
                <a:cs typeface="Calibri"/>
                <a:sym typeface="Calibri"/>
              </a:rPr>
              <a:t>Team 12</a:t>
            </a:r>
            <a:endParaRPr sz="1100">
              <a:solidFill>
                <a:srgbClr val="434343"/>
              </a:solidFill>
              <a:highlight>
                <a:srgbClr val="FFFFFF"/>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35"/>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Sequence Diagram: File Reader</a:t>
            </a:r>
            <a:endParaRPr/>
          </a:p>
        </p:txBody>
      </p:sp>
      <p:pic>
        <p:nvPicPr>
          <p:cNvPr id="174" name="Google Shape;174;p35"/>
          <p:cNvPicPr preferRelativeResize="0"/>
          <p:nvPr/>
        </p:nvPicPr>
        <p:blipFill/>
        <p:spPr>
          <a:xfrm>
            <a:off x="1404875" y="1369225"/>
            <a:ext cx="6067008" cy="3263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36"/>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Sequence Diagram: GUI</a:t>
            </a:r>
            <a:endParaRPr/>
          </a:p>
        </p:txBody>
      </p:sp>
      <p:pic>
        <p:nvPicPr>
          <p:cNvPr id="180" name="Google Shape;180;p36"/>
          <p:cNvPicPr preferRelativeResize="0"/>
          <p:nvPr/>
        </p:nvPicPr>
        <p:blipFill/>
        <p:spPr>
          <a:xfrm>
            <a:off x="585438" y="1337850"/>
            <a:ext cx="7973126" cy="2747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7"/>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Implementation	</a:t>
            </a:r>
            <a:endParaRPr/>
          </a:p>
        </p:txBody>
      </p:sp>
      <p:sp>
        <p:nvSpPr>
          <p:cNvPr id="186" name="Google Shape;186;p37"/>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Target Platform</a:t>
            </a:r>
            <a:endParaRPr/>
          </a:p>
          <a:p>
            <a:pPr indent="-342900" lvl="1" marL="914400" rtl="0" algn="l">
              <a:spcBef>
                <a:spcPts val="0"/>
              </a:spcBef>
              <a:spcAft>
                <a:spcPts val="0"/>
              </a:spcAft>
              <a:buSzPts val="1800"/>
              <a:buChar char="•"/>
            </a:pPr>
            <a:r>
              <a:rPr lang="en"/>
              <a:t>Web application</a:t>
            </a:r>
            <a:endParaRPr/>
          </a:p>
          <a:p>
            <a:pPr indent="-361950" lvl="0" marL="457200" rtl="0" algn="l">
              <a:spcBef>
                <a:spcPts val="0"/>
              </a:spcBef>
              <a:spcAft>
                <a:spcPts val="0"/>
              </a:spcAft>
              <a:buSzPts val="2100"/>
              <a:buChar char="•"/>
            </a:pPr>
            <a:r>
              <a:rPr lang="en"/>
              <a:t>Language</a:t>
            </a:r>
            <a:endParaRPr/>
          </a:p>
          <a:p>
            <a:pPr indent="-342900" lvl="1" marL="914400" rtl="0" algn="l">
              <a:spcBef>
                <a:spcPts val="0"/>
              </a:spcBef>
              <a:spcAft>
                <a:spcPts val="0"/>
              </a:spcAft>
              <a:buSzPts val="1800"/>
              <a:buChar char="•"/>
            </a:pPr>
            <a:r>
              <a:rPr lang="en"/>
              <a:t>Javascript, HTML, CSS</a:t>
            </a:r>
            <a:endParaRPr/>
          </a:p>
          <a:p>
            <a:pPr indent="-361950" lvl="0" marL="457200" rtl="0" algn="l">
              <a:spcBef>
                <a:spcPts val="0"/>
              </a:spcBef>
              <a:spcAft>
                <a:spcPts val="0"/>
              </a:spcAft>
              <a:buSzPts val="2100"/>
              <a:buChar char="•"/>
            </a:pPr>
            <a:r>
              <a:rPr lang="en"/>
              <a:t>Libraries</a:t>
            </a:r>
            <a:endParaRPr/>
          </a:p>
          <a:p>
            <a:pPr indent="-361950" lvl="0" marL="457200" rtl="0" algn="l">
              <a:spcBef>
                <a:spcPts val="0"/>
              </a:spcBef>
              <a:spcAft>
                <a:spcPts val="0"/>
              </a:spcAft>
              <a:buSzPts val="2100"/>
              <a:buChar char="•"/>
            </a:pPr>
            <a:r>
              <a:rPr lang="en"/>
              <a:t>Progress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8"/>
          <p:cNvSpPr txBox="1"/>
          <p:nvPr>
            <p:ph type="title"/>
          </p:nvPr>
        </p:nvSpPr>
        <p:spPr>
          <a:xfrm>
            <a:off x="1097700" y="287650"/>
            <a:ext cx="69486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Demo: Main Screen</a:t>
            </a:r>
            <a:endParaRPr/>
          </a:p>
        </p:txBody>
      </p:sp>
      <p:pic>
        <p:nvPicPr>
          <p:cNvPr id="192" name="Google Shape;192;p38"/>
          <p:cNvPicPr preferRelativeResize="0"/>
          <p:nvPr/>
        </p:nvPicPr>
        <p:blipFill>
          <a:blip r:embed="rId3">
            <a:alphaModFix/>
          </a:blip>
          <a:stretch>
            <a:fillRect/>
          </a:stretch>
        </p:blipFill>
        <p:spPr>
          <a:xfrm>
            <a:off x="1280100" y="1142425"/>
            <a:ext cx="6583802" cy="3793524"/>
          </a:xfrm>
          <a:prstGeom prst="rect">
            <a:avLst/>
          </a:prstGeom>
          <a:noFill/>
          <a:ln>
            <a:noFill/>
          </a:ln>
        </p:spPr>
      </p:pic>
      <p:sp>
        <p:nvSpPr>
          <p:cNvPr id="193" name="Google Shape;193;p38"/>
          <p:cNvSpPr/>
          <p:nvPr/>
        </p:nvSpPr>
        <p:spPr>
          <a:xfrm>
            <a:off x="5088175" y="2979625"/>
            <a:ext cx="1588500" cy="9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9"/>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Demo: Uploading file</a:t>
            </a:r>
            <a:endParaRPr/>
          </a:p>
        </p:txBody>
      </p:sp>
      <p:pic>
        <p:nvPicPr>
          <p:cNvPr id="199" name="Google Shape;199;p39"/>
          <p:cNvPicPr preferRelativeResize="0"/>
          <p:nvPr/>
        </p:nvPicPr>
        <p:blipFill>
          <a:blip r:embed="rId3">
            <a:alphaModFix/>
          </a:blip>
          <a:stretch>
            <a:fillRect/>
          </a:stretch>
        </p:blipFill>
        <p:spPr>
          <a:xfrm>
            <a:off x="1383450" y="1012800"/>
            <a:ext cx="6377100" cy="3985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40"/>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Reflection</a:t>
            </a:r>
            <a:endParaRPr/>
          </a:p>
          <a:p>
            <a:pPr indent="0" lvl="0" marL="0" rtl="0" algn="l">
              <a:spcBef>
                <a:spcPts val="0"/>
              </a:spcBef>
              <a:spcAft>
                <a:spcPts val="0"/>
              </a:spcAft>
              <a:buNone/>
            </a:pPr>
            <a:r>
              <a:rPr lang="en"/>
              <a:t>What went well</a:t>
            </a:r>
            <a:endParaRPr/>
          </a:p>
        </p:txBody>
      </p:sp>
      <p:sp>
        <p:nvSpPr>
          <p:cNvPr id="205" name="Google Shape;205;p40"/>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The coding portion of this increment went very well. Work was split up and we were able to get the basic parts put in </a:t>
            </a:r>
            <a:r>
              <a:rPr lang="en"/>
              <a:t>relatively</a:t>
            </a:r>
            <a:r>
              <a:rPr lang="en"/>
              <a:t> quickly and without git problems.</a:t>
            </a:r>
            <a:endParaRPr/>
          </a:p>
          <a:p>
            <a:pPr indent="0" lvl="0" marL="457200" rtl="0" algn="l">
              <a:spcBef>
                <a:spcPts val="1600"/>
              </a:spcBef>
              <a:spcAft>
                <a:spcPts val="0"/>
              </a:spcAft>
              <a:buNone/>
            </a:pPr>
            <a:r>
              <a:t/>
            </a:r>
            <a:endParaRPr/>
          </a:p>
          <a:p>
            <a:pPr indent="-361950" lvl="0" marL="457200" rtl="0" algn="l">
              <a:spcBef>
                <a:spcPts val="1600"/>
              </a:spcBef>
              <a:spcAft>
                <a:spcPts val="0"/>
              </a:spcAft>
              <a:buSzPts val="2100"/>
              <a:buChar char="•"/>
            </a:pPr>
            <a:r>
              <a:rPr lang="en"/>
              <a:t>Our last version of the SDD was good enough that we didn’t need to stray from it to put in the basic parts, although changes might still be required later as each component is further developed.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41"/>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Reflection</a:t>
            </a:r>
            <a:endParaRPr/>
          </a:p>
          <a:p>
            <a:pPr indent="0" lvl="0" marL="0" rtl="0" algn="l">
              <a:spcBef>
                <a:spcPts val="0"/>
              </a:spcBef>
              <a:spcAft>
                <a:spcPts val="0"/>
              </a:spcAft>
              <a:buNone/>
            </a:pPr>
            <a:r>
              <a:rPr lang="en"/>
              <a:t>What didn’t go well</a:t>
            </a:r>
            <a:endParaRPr/>
          </a:p>
        </p:txBody>
      </p:sp>
      <p:sp>
        <p:nvSpPr>
          <p:cNvPr id="211" name="Google Shape;211;p41"/>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It was not clear how to go about doing our class and sequence diagrams, as Javascript has a few different attributes that makes it a little more difficult to see things from an overhead view.</a:t>
            </a:r>
            <a:endParaRPr/>
          </a:p>
          <a:p>
            <a:pPr indent="0" lvl="0" marL="457200" rtl="0" algn="l">
              <a:spcBef>
                <a:spcPts val="1600"/>
              </a:spcBef>
              <a:spcAft>
                <a:spcPts val="0"/>
              </a:spcAft>
              <a:buNone/>
            </a:pPr>
            <a:r>
              <a:t/>
            </a:r>
            <a:endParaRPr/>
          </a:p>
          <a:p>
            <a:pPr indent="-361950" lvl="0" marL="457200" rtl="0" algn="l">
              <a:spcBef>
                <a:spcPts val="1600"/>
              </a:spcBef>
              <a:spcAft>
                <a:spcPts val="0"/>
              </a:spcAft>
              <a:buSzPts val="2100"/>
              <a:buChar char="•"/>
            </a:pPr>
            <a:r>
              <a:rPr lang="en"/>
              <a:t>A few of the components could be </a:t>
            </a:r>
            <a:r>
              <a:rPr lang="en"/>
              <a:t>developed</a:t>
            </a:r>
            <a:r>
              <a:rPr lang="en"/>
              <a:t> very much since they rely on an input file to be parsed, which was not put in this increment.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42"/>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Reflection</a:t>
            </a:r>
            <a:endParaRPr/>
          </a:p>
          <a:p>
            <a:pPr indent="0" lvl="0" marL="0" rtl="0" algn="l">
              <a:spcBef>
                <a:spcPts val="0"/>
              </a:spcBef>
              <a:spcAft>
                <a:spcPts val="0"/>
              </a:spcAft>
              <a:buNone/>
            </a:pPr>
            <a:r>
              <a:rPr lang="en"/>
              <a:t>Something to improve</a:t>
            </a:r>
            <a:endParaRPr/>
          </a:p>
        </p:txBody>
      </p:sp>
      <p:sp>
        <p:nvSpPr>
          <p:cNvPr id="217" name="Google Shape;217;p42"/>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When coding the next increment, taking a strategy of doing the most integral parts first would allow us to proceed to other components easier.</a:t>
            </a:r>
            <a:endParaRPr/>
          </a:p>
          <a:p>
            <a:pPr indent="0" lvl="0" marL="457200" rtl="0" algn="l">
              <a:spcBef>
                <a:spcPts val="1600"/>
              </a:spcBef>
              <a:spcAft>
                <a:spcPts val="0"/>
              </a:spcAft>
              <a:buNone/>
            </a:pPr>
            <a:r>
              <a:rPr lang="en"/>
              <a:t> </a:t>
            </a:r>
            <a:endParaRPr/>
          </a:p>
          <a:p>
            <a:pPr indent="-361950" lvl="0" marL="457200" rtl="0" algn="l">
              <a:spcBef>
                <a:spcPts val="1600"/>
              </a:spcBef>
              <a:spcAft>
                <a:spcPts val="0"/>
              </a:spcAft>
              <a:buSzPts val="2100"/>
              <a:buChar char="•"/>
            </a:pPr>
            <a:r>
              <a:rPr lang="en"/>
              <a:t>We should have referred to the NIOS II docs before starting the implementation of execution of instructions, as it would have given us insight into how instructions/registers interact between our components.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 sz="3300" u="none" cap="none" strike="noStrike">
                <a:solidFill>
                  <a:schemeClr val="dk1"/>
                </a:solidFill>
                <a:latin typeface="Calibri"/>
                <a:ea typeface="Calibri"/>
                <a:cs typeface="Calibri"/>
                <a:sym typeface="Calibri"/>
              </a:rPr>
              <a:t>Overview</a:t>
            </a:r>
            <a:endParaRPr/>
          </a:p>
        </p:txBody>
      </p:sp>
      <p:sp>
        <p:nvSpPr>
          <p:cNvPr id="124" name="Google Shape;124;p27"/>
          <p:cNvSpPr txBox="1"/>
          <p:nvPr>
            <p:ph idx="1" type="body"/>
          </p:nvPr>
        </p:nvSpPr>
        <p:spPr>
          <a:xfrm>
            <a:off x="628650" y="1369219"/>
            <a:ext cx="7886700" cy="3672000"/>
          </a:xfrm>
          <a:prstGeom prst="rect">
            <a:avLst/>
          </a:prstGeom>
          <a:noFill/>
          <a:ln>
            <a:noFill/>
          </a:ln>
        </p:spPr>
        <p:txBody>
          <a:bodyPr anchorCtr="0" anchor="t" bIns="34275" lIns="68575" spcFirstLastPara="1" rIns="68575" wrap="square" tIns="34275">
            <a:noAutofit/>
          </a:bodyPr>
          <a:lstStyle/>
          <a:p>
            <a:pPr indent="-171450" lvl="0" marL="177800" marR="0" rtl="0" algn="l">
              <a:lnSpc>
                <a:spcPct val="90000"/>
              </a:lnSpc>
              <a:spcBef>
                <a:spcPts val="0"/>
              </a:spcBef>
              <a:spcAft>
                <a:spcPts val="0"/>
              </a:spcAft>
              <a:buClr>
                <a:schemeClr val="dk1"/>
              </a:buClr>
              <a:buSzPts val="2100"/>
              <a:buFont typeface="Arial"/>
              <a:buChar char="•"/>
            </a:pPr>
            <a:r>
              <a:rPr b="0" i="0" lang="en" sz="2100" u="none" cap="none" strike="noStrike">
                <a:solidFill>
                  <a:schemeClr val="dk1"/>
                </a:solidFill>
                <a:latin typeface="Calibri"/>
                <a:ea typeface="Calibri"/>
                <a:cs typeface="Calibri"/>
                <a:sym typeface="Calibri"/>
              </a:rPr>
              <a:t>Project Description</a:t>
            </a:r>
            <a:endParaRPr b="0" i="0" sz="2100" u="none" cap="none" strike="noStrike">
              <a:solidFill>
                <a:schemeClr val="dk1"/>
              </a:solidFill>
              <a:latin typeface="Calibri"/>
              <a:ea typeface="Calibri"/>
              <a:cs typeface="Calibri"/>
              <a:sym typeface="Calibri"/>
            </a:endParaRPr>
          </a:p>
          <a:p>
            <a:pPr indent="-171450" lvl="0" marL="177800" marR="0" rtl="0" algn="l">
              <a:lnSpc>
                <a:spcPct val="90000"/>
              </a:lnSpc>
              <a:spcBef>
                <a:spcPts val="800"/>
              </a:spcBef>
              <a:spcAft>
                <a:spcPts val="0"/>
              </a:spcAft>
              <a:buClr>
                <a:schemeClr val="dk1"/>
              </a:buClr>
              <a:buSzPts val="2100"/>
              <a:buFont typeface="Arial"/>
              <a:buChar char="•"/>
            </a:pPr>
            <a:r>
              <a:rPr lang="en">
                <a:solidFill>
                  <a:srgbClr val="7F7F7F"/>
                </a:solidFill>
              </a:rPr>
              <a:t>Architecture</a:t>
            </a:r>
            <a:endParaRPr>
              <a:solidFill>
                <a:srgbClr val="7F7F7F"/>
              </a:solidFill>
            </a:endParaRPr>
          </a:p>
          <a:p>
            <a:pPr indent="-171450" lvl="0" marL="177800" marR="0" rtl="0" algn="l">
              <a:lnSpc>
                <a:spcPct val="90000"/>
              </a:lnSpc>
              <a:spcBef>
                <a:spcPts val="800"/>
              </a:spcBef>
              <a:spcAft>
                <a:spcPts val="0"/>
              </a:spcAft>
              <a:buClr>
                <a:schemeClr val="dk1"/>
              </a:buClr>
              <a:buSzPts val="2100"/>
              <a:buFont typeface="Arial"/>
              <a:buChar char="•"/>
            </a:pPr>
            <a:r>
              <a:rPr lang="en">
                <a:solidFill>
                  <a:srgbClr val="7F7F7F"/>
                </a:solidFill>
              </a:rPr>
              <a:t>Detailed Design</a:t>
            </a:r>
            <a:endParaRPr>
              <a:solidFill>
                <a:srgbClr val="7F7F7F"/>
              </a:solidFill>
            </a:endParaRPr>
          </a:p>
          <a:p>
            <a:pPr indent="-177800" lvl="1" marL="520700" marR="0" rtl="0" algn="l">
              <a:lnSpc>
                <a:spcPct val="90000"/>
              </a:lnSpc>
              <a:spcBef>
                <a:spcPts val="800"/>
              </a:spcBef>
              <a:spcAft>
                <a:spcPts val="0"/>
              </a:spcAft>
              <a:buClr>
                <a:srgbClr val="7F7F7F"/>
              </a:buClr>
              <a:buSzPts val="1800"/>
              <a:buChar char="•"/>
            </a:pPr>
            <a:r>
              <a:rPr lang="en">
                <a:solidFill>
                  <a:srgbClr val="7F7F7F"/>
                </a:solidFill>
              </a:rPr>
              <a:t>Class Diagrams</a:t>
            </a:r>
            <a:endParaRPr>
              <a:solidFill>
                <a:srgbClr val="7F7F7F"/>
              </a:solidFill>
            </a:endParaRPr>
          </a:p>
          <a:p>
            <a:pPr indent="-177800" lvl="1" marL="520700" marR="0" rtl="0" algn="l">
              <a:lnSpc>
                <a:spcPct val="90000"/>
              </a:lnSpc>
              <a:spcBef>
                <a:spcPts val="800"/>
              </a:spcBef>
              <a:spcAft>
                <a:spcPts val="0"/>
              </a:spcAft>
              <a:buClr>
                <a:srgbClr val="7F7F7F"/>
              </a:buClr>
              <a:buSzPts val="1800"/>
              <a:buChar char="•"/>
            </a:pPr>
            <a:r>
              <a:rPr lang="en">
                <a:solidFill>
                  <a:srgbClr val="7F7F7F"/>
                </a:solidFill>
              </a:rPr>
              <a:t>Sequence Diagrams</a:t>
            </a:r>
            <a:endParaRPr>
              <a:solidFill>
                <a:srgbClr val="7F7F7F"/>
              </a:solidFill>
            </a:endParaRPr>
          </a:p>
          <a:p>
            <a:pPr indent="-171450" lvl="0" marL="177800" marR="0" rtl="0" algn="l">
              <a:lnSpc>
                <a:spcPct val="90000"/>
              </a:lnSpc>
              <a:spcBef>
                <a:spcPts val="800"/>
              </a:spcBef>
              <a:spcAft>
                <a:spcPts val="0"/>
              </a:spcAft>
              <a:buClr>
                <a:schemeClr val="dk1"/>
              </a:buClr>
              <a:buSzPts val="2100"/>
              <a:buFont typeface="Arial"/>
              <a:buChar char="•"/>
            </a:pPr>
            <a:r>
              <a:rPr lang="en">
                <a:solidFill>
                  <a:srgbClr val="7F7F7F"/>
                </a:solidFill>
              </a:rPr>
              <a:t>Implementation</a:t>
            </a:r>
            <a:endParaRPr>
              <a:solidFill>
                <a:srgbClr val="7F7F7F"/>
              </a:solidFill>
            </a:endParaRPr>
          </a:p>
          <a:p>
            <a:pPr indent="-171450" lvl="0" marL="177800" marR="0" rtl="0" algn="l">
              <a:lnSpc>
                <a:spcPct val="90000"/>
              </a:lnSpc>
              <a:spcBef>
                <a:spcPts val="800"/>
              </a:spcBef>
              <a:spcAft>
                <a:spcPts val="0"/>
              </a:spcAft>
              <a:buClr>
                <a:srgbClr val="7F7F7F"/>
              </a:buClr>
              <a:buSzPts val="2100"/>
              <a:buFont typeface="Arial"/>
              <a:buChar char="•"/>
            </a:pPr>
            <a:r>
              <a:rPr lang="en">
                <a:solidFill>
                  <a:srgbClr val="7F7F7F"/>
                </a:solidFill>
              </a:rPr>
              <a:t>Demo</a:t>
            </a:r>
            <a:endParaRPr>
              <a:solidFill>
                <a:srgbClr val="7F7F7F"/>
              </a:solidFill>
            </a:endParaRPr>
          </a:p>
          <a:p>
            <a:pPr indent="-171450" lvl="0" marL="177800" marR="0" rtl="0" algn="l">
              <a:lnSpc>
                <a:spcPct val="90000"/>
              </a:lnSpc>
              <a:spcBef>
                <a:spcPts val="800"/>
              </a:spcBef>
              <a:spcAft>
                <a:spcPts val="1600"/>
              </a:spcAft>
              <a:buClr>
                <a:schemeClr val="dk1"/>
              </a:buClr>
              <a:buSzPts val="2100"/>
              <a:buFont typeface="Arial"/>
              <a:buChar char="•"/>
            </a:pPr>
            <a:r>
              <a:rPr lang="en">
                <a:solidFill>
                  <a:srgbClr val="7F7F7F"/>
                </a:solidFill>
              </a:rPr>
              <a:t>Reflection</a:t>
            </a:r>
            <a:endParaRPr>
              <a:solidFill>
                <a:srgbClr val="7F7F7F"/>
              </a:solidFill>
            </a:endParaRPr>
          </a:p>
        </p:txBody>
      </p:sp>
      <p:sp>
        <p:nvSpPr>
          <p:cNvPr id="125" name="Google Shape;125;p2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b="0" i="0" lang="en" sz="900" u="none" cap="none" strike="noStrike">
                <a:solidFill>
                  <a:srgbClr val="888888"/>
                </a:solidFill>
                <a:latin typeface="Calibri"/>
                <a:ea typeface="Calibri"/>
                <a:cs typeface="Calibri"/>
                <a:sym typeface="Calibri"/>
              </a:rPr>
              <a:t>‹#›</a:t>
            </a:fld>
            <a:endParaRPr b="0" i="0" sz="900" u="none" cap="none" strike="noStrike">
              <a:solidFill>
                <a:srgbClr val="888888"/>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n" sz="3300" u="none" cap="none" strike="noStrike">
                <a:solidFill>
                  <a:schemeClr val="dk1"/>
                </a:solidFill>
                <a:latin typeface="Calibri"/>
                <a:ea typeface="Calibri"/>
                <a:cs typeface="Calibri"/>
                <a:sym typeface="Calibri"/>
              </a:rPr>
              <a:t>Project Overview</a:t>
            </a:r>
            <a:endParaRPr/>
          </a:p>
        </p:txBody>
      </p:sp>
      <p:sp>
        <p:nvSpPr>
          <p:cNvPr id="131" name="Google Shape;131;p2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132" name="Google Shape;132;p28"/>
          <p:cNvPicPr preferRelativeResize="0"/>
          <p:nvPr/>
        </p:nvPicPr>
        <p:blipFill>
          <a:blip r:embed="rId3">
            <a:alphaModFix/>
          </a:blip>
          <a:stretch>
            <a:fillRect/>
          </a:stretch>
        </p:blipFill>
        <p:spPr>
          <a:xfrm>
            <a:off x="0" y="1268122"/>
            <a:ext cx="9144001" cy="379274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9"/>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Architecture</a:t>
            </a:r>
            <a:endParaRPr/>
          </a:p>
        </p:txBody>
      </p:sp>
      <p:pic>
        <p:nvPicPr>
          <p:cNvPr id="138" name="Google Shape;138;p29"/>
          <p:cNvPicPr preferRelativeResize="0"/>
          <p:nvPr/>
        </p:nvPicPr>
        <p:blipFill>
          <a:blip r:embed="rId3">
            <a:alphaModFix/>
          </a:blip>
          <a:stretch>
            <a:fillRect/>
          </a:stretch>
        </p:blipFill>
        <p:spPr>
          <a:xfrm>
            <a:off x="2095275" y="995400"/>
            <a:ext cx="5163150" cy="3748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30"/>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Class Diagram</a:t>
            </a:r>
            <a:endParaRPr/>
          </a:p>
        </p:txBody>
      </p:sp>
      <p:pic>
        <p:nvPicPr>
          <p:cNvPr id="144" name="Google Shape;144;p30"/>
          <p:cNvPicPr preferRelativeResize="0"/>
          <p:nvPr/>
        </p:nvPicPr>
        <p:blipFill>
          <a:blip r:embed="rId3">
            <a:alphaModFix/>
          </a:blip>
          <a:stretch>
            <a:fillRect/>
          </a:stretch>
        </p:blipFill>
        <p:spPr>
          <a:xfrm>
            <a:off x="3089225" y="0"/>
            <a:ext cx="5991949"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31"/>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Class Diagram: Instruction Handler</a:t>
            </a:r>
            <a:endParaRPr/>
          </a:p>
        </p:txBody>
      </p:sp>
      <p:pic>
        <p:nvPicPr>
          <p:cNvPr id="150" name="Google Shape;150;p31"/>
          <p:cNvPicPr preferRelativeResize="0"/>
          <p:nvPr/>
        </p:nvPicPr>
        <p:blipFill rotWithShape="1">
          <a:blip r:embed="rId3">
            <a:alphaModFix/>
          </a:blip>
          <a:srcRect b="39951" l="5750" r="68015" t="30292"/>
          <a:stretch/>
        </p:blipFill>
        <p:spPr>
          <a:xfrm>
            <a:off x="2837975" y="1268050"/>
            <a:ext cx="3468050" cy="33768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32"/>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Class Diagram: Register Handler</a:t>
            </a:r>
            <a:endParaRPr/>
          </a:p>
        </p:txBody>
      </p:sp>
      <p:pic>
        <p:nvPicPr>
          <p:cNvPr id="156" name="Google Shape;156;p32"/>
          <p:cNvPicPr preferRelativeResize="0"/>
          <p:nvPr/>
        </p:nvPicPr>
        <p:blipFill rotWithShape="1">
          <a:blip r:embed="rId3">
            <a:alphaModFix/>
          </a:blip>
          <a:srcRect b="39810" l="42453" r="37985" t="30430"/>
          <a:stretch/>
        </p:blipFill>
        <p:spPr>
          <a:xfrm>
            <a:off x="3279238" y="1447875"/>
            <a:ext cx="2585524" cy="3376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33"/>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Class Diagram: File Handler</a:t>
            </a:r>
            <a:endParaRPr/>
          </a:p>
        </p:txBody>
      </p:sp>
      <p:pic>
        <p:nvPicPr>
          <p:cNvPr id="162" name="Google Shape;162;p33"/>
          <p:cNvPicPr preferRelativeResize="0"/>
          <p:nvPr/>
        </p:nvPicPr>
        <p:blipFill rotWithShape="1">
          <a:blip r:embed="rId3">
            <a:alphaModFix/>
          </a:blip>
          <a:srcRect b="39945" l="68690" r="4843" t="30430"/>
          <a:stretch/>
        </p:blipFill>
        <p:spPr>
          <a:xfrm>
            <a:off x="2772462" y="1268050"/>
            <a:ext cx="3599075" cy="34581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34"/>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Class Diagram: Memory</a:t>
            </a:r>
            <a:endParaRPr/>
          </a:p>
        </p:txBody>
      </p:sp>
      <p:pic>
        <p:nvPicPr>
          <p:cNvPr id="168" name="Google Shape;168;p34"/>
          <p:cNvPicPr preferRelativeResize="0"/>
          <p:nvPr/>
        </p:nvPicPr>
        <p:blipFill rotWithShape="1">
          <a:blip r:embed="rId3">
            <a:alphaModFix/>
          </a:blip>
          <a:srcRect b="3216" l="37780" r="39492" t="75369"/>
          <a:stretch/>
        </p:blipFill>
        <p:spPr>
          <a:xfrm>
            <a:off x="2730325" y="1606475"/>
            <a:ext cx="3633551" cy="2938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